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0" r:id="rId3"/>
    <p:sldId id="261" r:id="rId4"/>
    <p:sldId id="264" r:id="rId5"/>
    <p:sldId id="263" r:id="rId6"/>
    <p:sldId id="262" r:id="rId7"/>
    <p:sldId id="265" r:id="rId8"/>
    <p:sldId id="257" r:id="rId9"/>
    <p:sldId id="259" r:id="rId10"/>
    <p:sldId id="258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7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A2BFA65-D539-49A4-8D82-5B07C2BFDB7B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ECC1A4E-3113-4BA1-8F60-86C8407EAA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p.com/suppor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581399" cy="2133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Hardware Presentation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3657600"/>
            <a:ext cx="3309803" cy="2024109"/>
          </a:xfrm>
        </p:spPr>
        <p:txBody>
          <a:bodyPr>
            <a:noAutofit/>
          </a:bodyPr>
          <a:lstStyle/>
          <a:p>
            <a:r>
              <a:rPr lang="en-US" sz="2000" dirty="0" smtClean="0"/>
              <a:t>Tracy </a:t>
            </a:r>
            <a:r>
              <a:rPr lang="en-US" sz="2000" dirty="0" err="1" smtClean="0"/>
              <a:t>Cauthen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Ramona HS-Riverside</a:t>
            </a:r>
            <a:r>
              <a:rPr lang="en-US" sz="2000" dirty="0"/>
              <a:t>, CA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History and Health &amp; </a:t>
            </a:r>
            <a:r>
              <a:rPr lang="en-US" sz="2000" dirty="0" err="1" smtClean="0"/>
              <a:t>BioScience</a:t>
            </a:r>
            <a:r>
              <a:rPr lang="en-US" sz="2000" dirty="0" smtClean="0"/>
              <a:t> Academy Teacher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90855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7134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Things That I </a:t>
            </a:r>
            <a:r>
              <a:rPr lang="en-US" dirty="0" smtClean="0">
                <a:solidFill>
                  <a:schemeClr val="tx1"/>
                </a:solidFill>
              </a:rPr>
              <a:t>Learned and Remembered From Reviewing The </a:t>
            </a:r>
            <a:r>
              <a:rPr lang="en-US" dirty="0" err="1" smtClean="0">
                <a:solidFill>
                  <a:schemeClr val="tx1"/>
                </a:solidFill>
              </a:rPr>
              <a:t>Coby</a:t>
            </a:r>
            <a:r>
              <a:rPr lang="en-US" dirty="0" smtClean="0">
                <a:solidFill>
                  <a:schemeClr val="tx1"/>
                </a:solidFill>
              </a:rPr>
              <a:t> Manual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Using the USB Full-Size Adapter can convert the mini USB port on the tablet into a USB On-the-Go connector.</a:t>
            </a:r>
            <a:endParaRPr lang="en-US" dirty="0" smtClean="0"/>
          </a:p>
          <a:p>
            <a:r>
              <a:rPr lang="en-US" dirty="0" smtClean="0"/>
              <a:t>Connect to a TV to enjoy your tablet from the comfort of your living room. An HDMI cable is required to connect the tablet to a TV.</a:t>
            </a:r>
          </a:p>
          <a:p>
            <a:r>
              <a:rPr lang="en-US" dirty="0" smtClean="0"/>
              <a:t>USB 2.0 Hi-Speed Port-Connects to a computer to transfer data (music, videos, photos, files)</a:t>
            </a:r>
          </a:p>
        </p:txBody>
      </p:sp>
    </p:spTree>
    <p:extLst>
      <p:ext uri="{BB962C8B-B14F-4D97-AF65-F5344CB8AC3E}">
        <p14:creationId xmlns:p14="http://schemas.microsoft.com/office/powerpoint/2010/main" val="621076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iPad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203" y="2324100"/>
            <a:ext cx="4256606" cy="3508375"/>
          </a:xfrm>
        </p:spPr>
      </p:pic>
    </p:spTree>
    <p:extLst>
      <p:ext uri="{BB962C8B-B14F-4D97-AF65-F5344CB8AC3E}">
        <p14:creationId xmlns:p14="http://schemas.microsoft.com/office/powerpoint/2010/main" val="255002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iPad</a:t>
            </a:r>
            <a:r>
              <a:rPr lang="en-US" dirty="0" smtClean="0">
                <a:solidFill>
                  <a:schemeClr val="tx1"/>
                </a:solidFill>
              </a:rPr>
              <a:t> User Manual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http://manuals.info.apple.com/en_US/ipad_user_guide.pdf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Multi-Functions for Touch Screen (three fingers and thumb coming together on screen brings you back to home page)</a:t>
            </a:r>
          </a:p>
          <a:p>
            <a:r>
              <a:rPr lang="en-US" dirty="0" smtClean="0"/>
              <a:t>Keyboard Language Options (Under Accessibility)</a:t>
            </a:r>
          </a:p>
          <a:p>
            <a:r>
              <a:rPr lang="en-US" dirty="0" smtClean="0"/>
              <a:t>Voice Over for i-Books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40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Lenovo A-1 Tablet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362200"/>
            <a:ext cx="3508375" cy="3508375"/>
          </a:xfrm>
        </p:spPr>
      </p:pic>
    </p:spTree>
    <p:extLst>
      <p:ext uri="{BB962C8B-B14F-4D97-AF65-F5344CB8AC3E}">
        <p14:creationId xmlns:p14="http://schemas.microsoft.com/office/powerpoint/2010/main" val="34915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1027664"/>
            <a:ext cx="3801034" cy="407773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Navigation Tips for the Lenovo A-1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33400"/>
            <a:ext cx="3631881" cy="6685383"/>
          </a:xfrm>
        </p:spPr>
      </p:pic>
    </p:spTree>
    <p:extLst>
      <p:ext uri="{BB962C8B-B14F-4D97-AF65-F5344CB8AC3E}">
        <p14:creationId xmlns:p14="http://schemas.microsoft.com/office/powerpoint/2010/main" val="846895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Lenovo A-1 </a:t>
            </a:r>
            <a:r>
              <a:rPr lang="en-US" dirty="0">
                <a:solidFill>
                  <a:schemeClr val="tx1"/>
                </a:solidFill>
              </a:rPr>
              <a:t>User Manual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http://download.lenovo.com/UserFiles/UserGuide/en/User's%20guides%20and%20manuals/A1-07/A1-07_EN_%20HTML/EN%20No%20scroll/index.html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Toggle the button DOWN to lock the screen orientation, not allowing screen rotation</a:t>
            </a:r>
          </a:p>
          <a:p>
            <a:r>
              <a:rPr lang="en-US" dirty="0" smtClean="0"/>
              <a:t>Navigation Tips on Home Screen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740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27664"/>
            <a:ext cx="3505200" cy="46111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/>
            </a:r>
            <a:br>
              <a:rPr lang="en-US">
                <a:solidFill>
                  <a:schemeClr val="tx1"/>
                </a:solidFill>
              </a:rPr>
            </a:br>
            <a:r>
              <a:rPr lang="en-US" sz="3100" smtClean="0">
                <a:solidFill>
                  <a:schemeClr val="tx1"/>
                </a:solidFill>
              </a:rPr>
              <a:t>Multi-Technology:</a:t>
            </a:r>
            <a:r>
              <a:rPr lang="en-US" sz="3100" dirty="0" smtClean="0">
                <a:solidFill>
                  <a:schemeClr val="tx1"/>
                </a:solidFill>
              </a:rPr>
              <a:t/>
            </a:r>
            <a:br>
              <a:rPr lang="en-US" sz="31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Coby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iPad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iPhone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838200"/>
            <a:ext cx="4041520" cy="5410963"/>
          </a:xfrm>
        </p:spPr>
      </p:pic>
    </p:spTree>
    <p:extLst>
      <p:ext uri="{BB962C8B-B14F-4D97-AF65-F5344CB8AC3E}">
        <p14:creationId xmlns:p14="http://schemas.microsoft.com/office/powerpoint/2010/main" val="4010952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HP </a:t>
            </a:r>
            <a:r>
              <a:rPr lang="en-US" dirty="0" err="1" smtClean="0">
                <a:solidFill>
                  <a:schemeClr val="tx1"/>
                </a:solidFill>
              </a:rPr>
              <a:t>Elitebook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895600"/>
            <a:ext cx="4677833" cy="3508375"/>
          </a:xfrm>
        </p:spPr>
      </p:pic>
    </p:spTree>
    <p:extLst>
      <p:ext uri="{BB962C8B-B14F-4D97-AF65-F5344CB8AC3E}">
        <p14:creationId xmlns:p14="http://schemas.microsoft.com/office/powerpoint/2010/main" val="126865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0203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HP </a:t>
            </a:r>
            <a:r>
              <a:rPr lang="en-US" dirty="0" err="1" smtClean="0">
                <a:solidFill>
                  <a:schemeClr val="tx1"/>
                </a:solidFill>
              </a:rPr>
              <a:t>Elitebook</a:t>
            </a:r>
            <a:r>
              <a:rPr lang="en-US" dirty="0" smtClean="0">
                <a:solidFill>
                  <a:schemeClr val="tx1"/>
                </a:solidFill>
              </a:rPr>
              <a:t> Manual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700" dirty="0" smtClean="0">
                <a:solidFill>
                  <a:schemeClr val="tx1"/>
                </a:solidFill>
              </a:rPr>
              <a:t>http://bizsupport2.austin.hp.com/bc/docs/support/SupportManual/c02457902/c02457902.pdf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743200"/>
            <a:ext cx="4418566" cy="3508375"/>
          </a:xfrm>
        </p:spPr>
      </p:pic>
    </p:spTree>
    <p:extLst>
      <p:ext uri="{BB962C8B-B14F-4D97-AF65-F5344CB8AC3E}">
        <p14:creationId xmlns:p14="http://schemas.microsoft.com/office/powerpoint/2010/main" val="3401351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Hotkeys Commands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940" y="2324100"/>
            <a:ext cx="3069133" cy="3508375"/>
          </a:xfrm>
        </p:spPr>
      </p:pic>
    </p:spTree>
    <p:extLst>
      <p:ext uri="{BB962C8B-B14F-4D97-AF65-F5344CB8AC3E}">
        <p14:creationId xmlns:p14="http://schemas.microsoft.com/office/powerpoint/2010/main" val="221147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5631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Things That I Learned and Remembered From Reviewing The </a:t>
            </a:r>
            <a:r>
              <a:rPr lang="en-US" dirty="0" err="1" smtClean="0">
                <a:solidFill>
                  <a:schemeClr val="tx1"/>
                </a:solidFill>
              </a:rPr>
              <a:t>Elitebook</a:t>
            </a:r>
            <a:r>
              <a:rPr lang="en-US" dirty="0" smtClean="0">
                <a:solidFill>
                  <a:schemeClr val="tx1"/>
                </a:solidFill>
              </a:rPr>
              <a:t> Manual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001963"/>
          </a:xfrm>
        </p:spPr>
        <p:txBody>
          <a:bodyPr/>
          <a:lstStyle/>
          <a:p>
            <a:r>
              <a:rPr lang="en-US" dirty="0" smtClean="0"/>
              <a:t>Light features on key board</a:t>
            </a:r>
          </a:p>
          <a:p>
            <a:r>
              <a:rPr lang="en-US" dirty="0" smtClean="0"/>
              <a:t>Hotkey commands</a:t>
            </a:r>
          </a:p>
          <a:p>
            <a:r>
              <a:rPr lang="en-US" dirty="0" smtClean="0"/>
              <a:t>Software Update procedures and on-line tech support </a:t>
            </a:r>
            <a:r>
              <a:rPr lang="en-US" dirty="0" smtClean="0">
                <a:hlinkClick r:id="rId2"/>
              </a:rPr>
              <a:t>http://www.hp.com/support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235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Promethean Board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514600"/>
            <a:ext cx="4163421" cy="3121180"/>
          </a:xfrm>
        </p:spPr>
      </p:pic>
    </p:spTree>
    <p:extLst>
      <p:ext uri="{BB962C8B-B14F-4D97-AF65-F5344CB8AC3E}">
        <p14:creationId xmlns:p14="http://schemas.microsoft.com/office/powerpoint/2010/main" val="2212144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1524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Promethean Board Manual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http://www1.prometheanplanet.com/upload/pdf/TP-1429-US_ACTIV_board_User_Guide.pdf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590800"/>
            <a:ext cx="6777317" cy="3241829"/>
          </a:xfrm>
        </p:spPr>
        <p:txBody>
          <a:bodyPr/>
          <a:lstStyle/>
          <a:p>
            <a:r>
              <a:rPr lang="en-US" dirty="0" smtClean="0"/>
              <a:t>Different procedures for calibrating the </a:t>
            </a:r>
            <a:r>
              <a:rPr lang="en-US" dirty="0" err="1" smtClean="0"/>
              <a:t>Activ</a:t>
            </a:r>
            <a:r>
              <a:rPr lang="en-US" dirty="0" smtClean="0"/>
              <a:t> Board for PC vs. Mac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Activ</a:t>
            </a:r>
            <a:r>
              <a:rPr lang="en-US" dirty="0" smtClean="0"/>
              <a:t> pens “tune” themselves to the board and are not designed to operate alternately. When using a new pen for the first time it is advisable to approach the board surface slowly to allow the board to “tune” into the new pen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13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Coby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Kyros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Device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78" y="2324100"/>
            <a:ext cx="2676057" cy="3508375"/>
          </a:xfrm>
        </p:spPr>
      </p:pic>
    </p:spTree>
    <p:extLst>
      <p:ext uri="{BB962C8B-B14F-4D97-AF65-F5344CB8AC3E}">
        <p14:creationId xmlns:p14="http://schemas.microsoft.com/office/powerpoint/2010/main" val="3569154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Coby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Kryos</a:t>
            </a:r>
            <a:r>
              <a:rPr lang="en-US" dirty="0" smtClean="0">
                <a:solidFill>
                  <a:schemeClr val="tx1"/>
                </a:solidFill>
              </a:rPr>
              <a:t> Manual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700" dirty="0" smtClean="0">
                <a:solidFill>
                  <a:schemeClr val="tx1"/>
                </a:solidFill>
              </a:rPr>
              <a:t>http://www.cobyusa.com/files/manuals/MID8024_MN.pdf</a:t>
            </a:r>
            <a:endParaRPr lang="en-US" sz="27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948" y="2324100"/>
            <a:ext cx="5095117" cy="3508375"/>
          </a:xfrm>
        </p:spPr>
      </p:pic>
    </p:spTree>
    <p:extLst>
      <p:ext uri="{BB962C8B-B14F-4D97-AF65-F5344CB8AC3E}">
        <p14:creationId xmlns:p14="http://schemas.microsoft.com/office/powerpoint/2010/main" val="40326790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130</TotalTime>
  <Words>264</Words>
  <Application>Microsoft Office PowerPoint</Application>
  <PresentationFormat>On-screen Show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Hardware Presentation </vt:lpstr>
      <vt:lpstr>HP Elitebook</vt:lpstr>
      <vt:lpstr> HP Elitebook Manual http://bizsupport2.austin.hp.com/bc/docs/support/SupportManual/c02457902/c02457902.pdf </vt:lpstr>
      <vt:lpstr>Hotkeys Commands</vt:lpstr>
      <vt:lpstr>Things That I Learned and Remembered From Reviewing The Elitebook Manual</vt:lpstr>
      <vt:lpstr>Promethean Board</vt:lpstr>
      <vt:lpstr>Promethean Board Manual http://www1.prometheanplanet.com/upload/pdf/TP-1429-US_ACTIV_board_User_Guide.pdf</vt:lpstr>
      <vt:lpstr>Coby Kyros Device</vt:lpstr>
      <vt:lpstr>Coby Kryos Manual http://www.cobyusa.com/files/manuals/MID8024_MN.pdf</vt:lpstr>
      <vt:lpstr>Things That I Learned and Remembered From Reviewing The Coby Manual</vt:lpstr>
      <vt:lpstr>iPad</vt:lpstr>
      <vt:lpstr>iPad User Manual http://manuals.info.apple.com/en_US/ipad_user_guide.pdf</vt:lpstr>
      <vt:lpstr>Lenovo A-1 Tablet</vt:lpstr>
      <vt:lpstr>Navigation Tips for the Lenovo A-1  </vt:lpstr>
      <vt:lpstr>Lenovo A-1 User Manual http://download.lenovo.com/UserFiles/UserGuide/en/User's%20guides%20and%20manuals/A1-07/A1-07_EN_%20HTML/EN%20No%20scroll/index.html</vt:lpstr>
      <vt:lpstr>  Multi-Technology:  Coby  iPad  iPhone </vt:lpstr>
    </vt:vector>
  </TitlesOfParts>
  <Company>UC Riverside Extension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Presentation Ramona High School-Riverside, CA</dc:title>
  <dc:creator>207</dc:creator>
  <cp:lastModifiedBy>207</cp:lastModifiedBy>
  <cp:revision>9</cp:revision>
  <dcterms:created xsi:type="dcterms:W3CDTF">2012-06-16T18:28:57Z</dcterms:created>
  <dcterms:modified xsi:type="dcterms:W3CDTF">2012-06-16T20:38:59Z</dcterms:modified>
</cp:coreProperties>
</file>